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969484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шквал, временами сильный дождь, град.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порывы 15-20 м/с. Температура воздуха ночью 14-16, днем 18-20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25507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28261</TotalTime>
  <Words>608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5283</cp:revision>
  <cp:lastPrinted>2021-07-01T03:56:27Z</cp:lastPrinted>
  <dcterms:created xsi:type="dcterms:W3CDTF">2018-03-27T06:03:00Z</dcterms:created>
  <dcterms:modified xsi:type="dcterms:W3CDTF">2026-05-27T09:17:33Z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